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6" d="100"/>
          <a:sy n="106" d="100"/>
        </p:scale>
        <p:origin x="-293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98554" y="2949869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Amazing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Read.me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460710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460709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132042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586011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4042169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4039983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586012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134308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93953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500205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930157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834632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726632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163798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649524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107216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542782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256</Words>
  <Application>Microsoft Office PowerPoint</Application>
  <PresentationFormat>Presentazione su schermo (16:9)</PresentationFormat>
  <Paragraphs>59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26</cp:revision>
  <dcterms:created xsi:type="dcterms:W3CDTF">2021-05-29T16:19:14Z</dcterms:created>
  <dcterms:modified xsi:type="dcterms:W3CDTF">2021-05-30T11:50:05Z</dcterms:modified>
</cp:coreProperties>
</file>